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8" r:id="rId3"/>
    <p:sldId id="259" r:id="rId4"/>
    <p:sldId id="260" r:id="rId5"/>
    <p:sldId id="261" r:id="rId6"/>
    <p:sldId id="266" r:id="rId7"/>
    <p:sldId id="267" r:id="rId8"/>
    <p:sldId id="268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1" r:id="rId20"/>
    <p:sldId id="282" r:id="rId21"/>
    <p:sldId id="284" r:id="rId22"/>
    <p:sldId id="285" r:id="rId23"/>
    <p:sldId id="286" r:id="rId24"/>
    <p:sldId id="287" r:id="rId25"/>
    <p:sldId id="288" r:id="rId26"/>
    <p:sldId id="289" r:id="rId27"/>
    <p:sldId id="291" r:id="rId28"/>
    <p:sldId id="290" r:id="rId29"/>
    <p:sldId id="283" r:id="rId30"/>
    <p:sldId id="280" r:id="rId31"/>
    <p:sldId id="292" r:id="rId32"/>
    <p:sldId id="293" r:id="rId33"/>
    <p:sldId id="294" r:id="rId34"/>
    <p:sldId id="295" r:id="rId35"/>
    <p:sldId id="298" r:id="rId36"/>
    <p:sldId id="296" r:id="rId37"/>
    <p:sldId id="297" r:id="rId38"/>
    <p:sldId id="299" r:id="rId39"/>
    <p:sldId id="302" r:id="rId40"/>
    <p:sldId id="303" r:id="rId41"/>
    <p:sldId id="300" r:id="rId42"/>
    <p:sldId id="304" r:id="rId43"/>
    <p:sldId id="301" r:id="rId44"/>
    <p:sldId id="257" r:id="rId45"/>
    <p:sldId id="256" r:id="rId46"/>
    <p:sldId id="262" r:id="rId47"/>
    <p:sldId id="309" r:id="rId48"/>
    <p:sldId id="26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167AD-46F2-4A20-B77E-6F6A0F541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EF56FA-6E09-4DAB-93B9-007229AC9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49BC0-FCAE-4DD7-AE9F-055C39B31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D8A0-168C-4712-8CFD-A291C57F96DC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2E612-F84F-40A9-91FF-EC069994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BB30F-8AE5-4925-A0B4-2169A77A5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DE042-8018-4B62-9070-73DDB7A2F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29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F987-2453-4054-A697-C61AEC6C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D9ADD-531E-4786-8A5D-8A10F7FC18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C1AE3-9812-417B-B34D-7B6DE2EA0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D8A0-168C-4712-8CFD-A291C57F96DC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B82AA-87FB-4257-A82A-EBA8B8FEB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032D3-B0CC-4BCE-9C24-11E73EF4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DE042-8018-4B62-9070-73DDB7A2F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52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8D3AF8-1BFF-4EF1-94B3-B91691D6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80ACB-8F37-411C-8EC5-60610F513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309F4-E702-468B-A1DF-95668FDD0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D8A0-168C-4712-8CFD-A291C57F96DC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20413-1174-4D12-9E57-EF38D45E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E96DE-76D8-4AED-A9BF-C98EF175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DE042-8018-4B62-9070-73DDB7A2F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79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725B-7CE3-454D-8407-A3C4E620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E7993-3C83-43ED-A8F6-51C4CE86F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682E-61C8-4F66-A7B0-BAFA71F03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D8A0-168C-4712-8CFD-A291C57F96DC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907D4-0713-48B1-B86B-002C6BFF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A0612-E38D-4C2F-B298-F5379400B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DE042-8018-4B62-9070-73DDB7A2F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00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2A6E1-3FBC-46D8-86C7-C98741A2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B0A96-B0EE-4CD4-8B0C-AB2A37A36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FA1F9-4248-428A-BD71-B579FEC4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D8A0-168C-4712-8CFD-A291C57F96DC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B42B7-3A86-4E8E-906B-864460D15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2FADE-D523-4300-A38D-38FD9636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DE042-8018-4B62-9070-73DDB7A2F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459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28CC8-AC5E-4131-9364-48306F38E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F9F6-FBD0-4119-B612-DD44EB33A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1BBE6-7F58-4C92-A8B9-A59616747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33713-1EC2-430A-97C6-4A6023C23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D8A0-168C-4712-8CFD-A291C57F96DC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D53E6-0243-48EF-AF08-7BB295754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0B225-E1F1-4003-82E1-1200B916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DE042-8018-4B62-9070-73DDB7A2F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693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9981-21FA-4211-8B98-4C917434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6A510-6A83-45FF-B22B-6B0B20A81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F13D1-635F-46A7-BCA8-F88CC6FF4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047871-5E37-4162-A3D4-9A12A9D8A6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446B16-5E02-4B5C-B9A4-2B3549D94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2AA06-0F31-45E5-8D3E-51AAB8444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D8A0-168C-4712-8CFD-A291C57F96DC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DE6809-A19F-4F0E-A924-D85D00279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B94AAB-09A8-43EB-97B3-6617F6833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DE042-8018-4B62-9070-73DDB7A2F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00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3AED-C720-4DD0-A83D-A2CA867A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C9E51-7D36-4E5A-977C-5E5F60585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D8A0-168C-4712-8CFD-A291C57F96DC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E52F5-00D9-47E6-99DF-0C37203F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B3122-8A94-407A-BCA0-872DE8A9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DE042-8018-4B62-9070-73DDB7A2F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1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D79171-F7AE-47F2-B247-180ADCDC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D8A0-168C-4712-8CFD-A291C57F96DC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6A96C7-ACF3-4934-A618-54199896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E02B4-9017-43B6-8F31-DA6B2FF8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DE042-8018-4B62-9070-73DDB7A2F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9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77F5-54D3-4A9D-B0EB-796FE1A3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627C9-BC06-4C93-83BD-EB6C08E6F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A6CB8-EE17-4343-BA9A-9AE6E7962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4ACBF-E09A-45F7-8871-10FFA39FB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D8A0-168C-4712-8CFD-A291C57F96DC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E22BE-E7B1-4C96-8542-7D68AB28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0509-EC86-405C-8D6F-09A1D618A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DE042-8018-4B62-9070-73DDB7A2F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03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92C-353A-4D9F-87BE-717221002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DFFAF4-4E7A-4C2D-AD77-1FE3A1363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E29F80-BBAD-4150-9319-3FD31776C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59FBE-ACD5-4094-99B1-1BCEA1ECE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D8A0-168C-4712-8CFD-A291C57F96DC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1A808-08F1-41F7-A605-A41AE3E2F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B7938-03BB-4A6E-84CA-8B26281D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DE042-8018-4B62-9070-73DDB7A2F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05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D33E1-87C6-44AB-AE06-EF2DE7752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D50EE-F186-44CA-BB06-D7B72D196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2D456-9788-47D7-9023-B03525D87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5D8A0-168C-4712-8CFD-A291C57F96DC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9E1CB-D6C7-481D-B7DA-2F6C00722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00DF6-D8DB-486E-9748-C07C5EDDD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DE042-8018-4B62-9070-73DDB7A2F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933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4B94F-E6DE-4962-9CA3-837F2D8EC526}"/>
              </a:ext>
            </a:extLst>
          </p:cNvPr>
          <p:cNvSpPr txBox="1"/>
          <p:nvPr/>
        </p:nvSpPr>
        <p:spPr>
          <a:xfrm>
            <a:off x="3211107" y="2921168"/>
            <a:ext cx="57697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/>
              <a:t>Introduction to AI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3078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680CE-E7CC-44E5-9345-62E1241AD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01" y="771808"/>
            <a:ext cx="8755198" cy="531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24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2F4295-D515-452A-A1E9-7EFC6389E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15" y="1005349"/>
            <a:ext cx="8034569" cy="484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95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46725-125D-4763-8BAF-8D83C8393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64" y="1013988"/>
            <a:ext cx="9251586" cy="48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20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6F097-D4C0-40B7-A88A-D8B771DFF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966" y="1215427"/>
            <a:ext cx="6052067" cy="442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10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29BFA-52DF-42F1-BBAF-73E707392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55" y="945852"/>
            <a:ext cx="7915889" cy="49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89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09C21F-3BDB-4B03-A2B5-21FEA329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812" y="1123834"/>
            <a:ext cx="7708376" cy="46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69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A3520E-F839-4333-8C63-521A3A49D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546" y="1059002"/>
            <a:ext cx="7122908" cy="47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92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5D28A8-188D-43AC-99A3-73332220D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02" y="1158374"/>
            <a:ext cx="7955195" cy="454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1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C25D3D-5B2C-4197-B2CB-65A315705EE3}"/>
              </a:ext>
            </a:extLst>
          </p:cNvPr>
          <p:cNvSpPr txBox="1"/>
          <p:nvPr/>
        </p:nvSpPr>
        <p:spPr>
          <a:xfrm>
            <a:off x="1103343" y="1997839"/>
            <a:ext cx="99853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/>
              <a:t>Narrow AI</a:t>
            </a:r>
          </a:p>
          <a:p>
            <a:pPr algn="ctr"/>
            <a:r>
              <a:rPr lang="en-IN" sz="6000" dirty="0"/>
              <a:t>Where is the world headed in next 5 years?</a:t>
            </a:r>
          </a:p>
        </p:txBody>
      </p:sp>
    </p:spTree>
    <p:extLst>
      <p:ext uri="{BB962C8B-B14F-4D97-AF65-F5344CB8AC3E}">
        <p14:creationId xmlns:p14="http://schemas.microsoft.com/office/powerpoint/2010/main" val="153066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DEF0A2-0FE6-4899-AEA4-97C1EDFED239}"/>
              </a:ext>
            </a:extLst>
          </p:cNvPr>
          <p:cNvSpPr txBox="1"/>
          <p:nvPr/>
        </p:nvSpPr>
        <p:spPr>
          <a:xfrm>
            <a:off x="817439" y="1838325"/>
            <a:ext cx="1055712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Controlling phone with inner thoughts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Writing report without keyboard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Playing video games without a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Walking into stores that already know, what you want to buy</a:t>
            </a:r>
          </a:p>
        </p:txBody>
      </p:sp>
    </p:spTree>
    <p:extLst>
      <p:ext uri="{BB962C8B-B14F-4D97-AF65-F5344CB8AC3E}">
        <p14:creationId xmlns:p14="http://schemas.microsoft.com/office/powerpoint/2010/main" val="2635108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B236E-8C70-41ED-B5CC-4DE90C422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290"/>
            <a:ext cx="12192000" cy="600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4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1C936-F812-4E15-A94E-5184A2162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31" y="1127094"/>
            <a:ext cx="8701138" cy="460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02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8D8C65-3972-4C16-8CA9-E761DAEF1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630" y="1152050"/>
            <a:ext cx="6754740" cy="455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13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66E20-7579-4BF0-821A-E47C44F6E3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7"/>
          <a:stretch/>
        </p:blipFill>
        <p:spPr>
          <a:xfrm>
            <a:off x="2262712" y="1281682"/>
            <a:ext cx="7666576" cy="42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41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D3464-44D6-443B-B1A6-A5ED37921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23" y="1122802"/>
            <a:ext cx="7927753" cy="46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11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959FF-0964-4B0C-A944-2FA025F82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985" y="1187635"/>
            <a:ext cx="7714029" cy="448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10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D4673-71EC-4C27-B717-52B647F2A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35" y="1180673"/>
            <a:ext cx="7862265" cy="460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16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C36E3-4A92-47CD-BAD4-BF4CD5987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183" y="1184352"/>
            <a:ext cx="7529633" cy="44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44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E928A-282A-4304-BA54-7F8D59F13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68" y="1207317"/>
            <a:ext cx="7547464" cy="444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68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BE091-281C-4808-8627-6EA6B5776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808" y="1352073"/>
            <a:ext cx="7168384" cy="42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23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EA47E1-4F32-45D0-8F71-D330498CB4C0}"/>
              </a:ext>
            </a:extLst>
          </p:cNvPr>
          <p:cNvSpPr txBox="1"/>
          <p:nvPr/>
        </p:nvSpPr>
        <p:spPr>
          <a:xfrm>
            <a:off x="1319211" y="2921168"/>
            <a:ext cx="95535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/>
              <a:t>Can AI solve all the problems?</a:t>
            </a:r>
          </a:p>
        </p:txBody>
      </p:sp>
    </p:spTree>
    <p:extLst>
      <p:ext uri="{BB962C8B-B14F-4D97-AF65-F5344CB8AC3E}">
        <p14:creationId xmlns:p14="http://schemas.microsoft.com/office/powerpoint/2010/main" val="2795380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DA581-CC4C-42E5-BA2F-54BDF1688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89" y="1001622"/>
            <a:ext cx="9620816" cy="480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89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0909D1-486C-4469-9069-3B8C55D70F05}"/>
              </a:ext>
            </a:extLst>
          </p:cNvPr>
          <p:cNvSpPr txBox="1"/>
          <p:nvPr/>
        </p:nvSpPr>
        <p:spPr>
          <a:xfrm>
            <a:off x="2693562" y="2921168"/>
            <a:ext cx="68048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/>
              <a:t>Will AI take over job?</a:t>
            </a:r>
          </a:p>
        </p:txBody>
      </p:sp>
    </p:spTree>
    <p:extLst>
      <p:ext uri="{BB962C8B-B14F-4D97-AF65-F5344CB8AC3E}">
        <p14:creationId xmlns:p14="http://schemas.microsoft.com/office/powerpoint/2010/main" val="2579408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D81960-CDB8-49BB-92F4-5FA3A7C9F960}"/>
              </a:ext>
            </a:extLst>
          </p:cNvPr>
          <p:cNvSpPr txBox="1"/>
          <p:nvPr/>
        </p:nvSpPr>
        <p:spPr>
          <a:xfrm>
            <a:off x="3990231" y="2921168"/>
            <a:ext cx="4211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/>
              <a:t>Subsets of AI</a:t>
            </a:r>
          </a:p>
        </p:txBody>
      </p:sp>
    </p:spTree>
    <p:extLst>
      <p:ext uri="{BB962C8B-B14F-4D97-AF65-F5344CB8AC3E}">
        <p14:creationId xmlns:p14="http://schemas.microsoft.com/office/powerpoint/2010/main" val="1358900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60CFCB-1632-4C6E-AC6F-F38B0D109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64" y="722014"/>
            <a:ext cx="9248271" cy="541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69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44038-21D7-442E-B58E-4392B292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830" y="800020"/>
            <a:ext cx="8812340" cy="525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4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C3E77-50A0-49FC-9103-49C0056B9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778" y="1153791"/>
            <a:ext cx="9028443" cy="455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51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6F089-8228-40F8-B7AF-5EA7E00B5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47650"/>
            <a:ext cx="116205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41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95D826-26F3-4750-AB4D-02F9575EC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30" y="1179436"/>
            <a:ext cx="10385339" cy="449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35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6C2D90-5A20-46F9-9800-A7BAE1B74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808" y="870014"/>
            <a:ext cx="8056384" cy="511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80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9FA6E6-0416-414E-8CAB-4A6B0E452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66" y="1405669"/>
            <a:ext cx="8673467" cy="373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34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FE0C92-BE56-4D43-984F-C315A8209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55" y="1528694"/>
            <a:ext cx="9287290" cy="380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15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2826D-5FA9-4A97-819F-626E7E3CD537}"/>
              </a:ext>
            </a:extLst>
          </p:cNvPr>
          <p:cNvSpPr txBox="1"/>
          <p:nvPr/>
        </p:nvSpPr>
        <p:spPr>
          <a:xfrm>
            <a:off x="2942765" y="2921168"/>
            <a:ext cx="66623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/>
              <a:t>What is intelligence?</a:t>
            </a:r>
          </a:p>
        </p:txBody>
      </p:sp>
    </p:spTree>
    <p:extLst>
      <p:ext uri="{BB962C8B-B14F-4D97-AF65-F5344CB8AC3E}">
        <p14:creationId xmlns:p14="http://schemas.microsoft.com/office/powerpoint/2010/main" val="617474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BE6E0-55E2-451C-BE94-2B80D88AF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2" y="353085"/>
            <a:ext cx="11581833" cy="61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83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2AE415-5D9F-40F3-8FF0-B9AD582CE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75" y="566663"/>
            <a:ext cx="9672049" cy="541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48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B19C4-1763-478C-A144-3EC4BBD15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75" y="1070043"/>
            <a:ext cx="8803049" cy="471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37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7289B-2781-4D27-BF7E-51993193E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83" y="778598"/>
            <a:ext cx="9915298" cy="530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04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A2FBB-E303-413B-8E38-4B578A02F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60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3E5F3C-B45A-49BB-B989-E4228B58E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9" y="848574"/>
            <a:ext cx="11708462" cy="516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06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CF31E0-17B7-4283-AA27-AB4C45573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346" y="1323346"/>
            <a:ext cx="8013308" cy="421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27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3FA1AA-804A-4BF2-9E6F-644334C06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897" y="24404"/>
            <a:ext cx="9273549" cy="665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19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D72B8-7F40-4303-8EA0-A9E576A63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26" y="1268683"/>
            <a:ext cx="9393348" cy="432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63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CEB25B-2EA1-42D9-9501-15D3FF9B4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54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32BCA8-4920-4F2E-BBDF-210034439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81" y="0"/>
            <a:ext cx="9215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75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E7AB95-D31D-4F85-A789-0B2366FF884D}"/>
              </a:ext>
            </a:extLst>
          </p:cNvPr>
          <p:cNvSpPr txBox="1"/>
          <p:nvPr/>
        </p:nvSpPr>
        <p:spPr>
          <a:xfrm>
            <a:off x="4301117" y="2921168"/>
            <a:ext cx="35897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/>
              <a:t>Types of AI</a:t>
            </a:r>
          </a:p>
        </p:txBody>
      </p:sp>
    </p:spTree>
    <p:extLst>
      <p:ext uri="{BB962C8B-B14F-4D97-AF65-F5344CB8AC3E}">
        <p14:creationId xmlns:p14="http://schemas.microsoft.com/office/powerpoint/2010/main" val="2703726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B33F6B-4B65-402B-9946-4D924A616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449" y="1109226"/>
            <a:ext cx="9361282" cy="46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9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0A105-4908-4DF9-BF34-F46077C81AAB}"/>
              </a:ext>
            </a:extLst>
          </p:cNvPr>
          <p:cNvSpPr txBox="1"/>
          <p:nvPr/>
        </p:nvSpPr>
        <p:spPr>
          <a:xfrm>
            <a:off x="2485909" y="2459504"/>
            <a:ext cx="72201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dirty="0"/>
              <a:t>Narrow AI Application </a:t>
            </a:r>
          </a:p>
          <a:p>
            <a:pPr algn="ctr"/>
            <a:r>
              <a:rPr lang="en-IN" sz="6000" dirty="0"/>
              <a:t>in Daily Life</a:t>
            </a:r>
          </a:p>
        </p:txBody>
      </p:sp>
    </p:spTree>
    <p:extLst>
      <p:ext uri="{BB962C8B-B14F-4D97-AF65-F5344CB8AC3E}">
        <p14:creationId xmlns:p14="http://schemas.microsoft.com/office/powerpoint/2010/main" val="1218791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71</Words>
  <Application>Microsoft Office PowerPoint</Application>
  <PresentationFormat>Widescreen</PresentationFormat>
  <Paragraphs>14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</dc:creator>
  <cp:lastModifiedBy>sk</cp:lastModifiedBy>
  <cp:revision>77</cp:revision>
  <dcterms:created xsi:type="dcterms:W3CDTF">2022-01-17T10:54:08Z</dcterms:created>
  <dcterms:modified xsi:type="dcterms:W3CDTF">2022-01-18T11:06:28Z</dcterms:modified>
</cp:coreProperties>
</file>